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0" r:id="rId6"/>
    <p:sldId id="264" r:id="rId7"/>
    <p:sldId id="265" r:id="rId8"/>
    <p:sldId id="266" r:id="rId9"/>
    <p:sldId id="270" r:id="rId10"/>
    <p:sldId id="271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18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5" y="-179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852936"/>
            <a:ext cx="62646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БРЕЙН</a:t>
            </a:r>
            <a:r>
              <a:rPr lang="ru-RU" sz="7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- РИНГ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5134" y="5661248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j-lt"/>
              </a:rPr>
              <a:t>Учитель –логопед</a:t>
            </a:r>
          </a:p>
          <a:p>
            <a:r>
              <a:rPr lang="ru-RU" dirty="0">
                <a:latin typeface="+mj-lt"/>
              </a:rPr>
              <a:t> О. В. Вовк</a:t>
            </a:r>
          </a:p>
        </p:txBody>
      </p:sp>
    </p:spTree>
    <p:extLst>
      <p:ext uri="{BB962C8B-B14F-4D97-AF65-F5344CB8AC3E}">
        <p14:creationId xmlns:p14="http://schemas.microsoft.com/office/powerpoint/2010/main" val="376090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Фигура, имеющая форму буквы L 3"/>
          <p:cNvSpPr/>
          <p:nvPr/>
        </p:nvSpPr>
        <p:spPr>
          <a:xfrm>
            <a:off x="557860" y="2308503"/>
            <a:ext cx="720080" cy="1274440"/>
          </a:xfrm>
          <a:prstGeom prst="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7788" y="3159507"/>
            <a:ext cx="1656184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65" y="3117306"/>
            <a:ext cx="1682750" cy="4810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</p:pic>
      <p:sp>
        <p:nvSpPr>
          <p:cNvPr id="7" name="Овал 6"/>
          <p:cNvSpPr/>
          <p:nvPr/>
        </p:nvSpPr>
        <p:spPr>
          <a:xfrm>
            <a:off x="4838467" y="2068487"/>
            <a:ext cx="587464" cy="6105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14" y="3117306"/>
            <a:ext cx="1682750" cy="4810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</p:pic>
      <p:sp>
        <p:nvSpPr>
          <p:cNvPr id="8" name="Овал 7"/>
          <p:cNvSpPr/>
          <p:nvPr/>
        </p:nvSpPr>
        <p:spPr>
          <a:xfrm>
            <a:off x="7993518" y="3311550"/>
            <a:ext cx="266328" cy="330912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922652" y="1991616"/>
            <a:ext cx="1060704" cy="914400"/>
          </a:xfrm>
          <a:prstGeom prst="triangl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>
            <a:off x="3453004" y="2913856"/>
            <a:ext cx="298712" cy="141946"/>
          </a:xfrm>
          <a:prstGeom prst="bentConnector3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 rot="5400000">
            <a:off x="3133623" y="2852241"/>
            <a:ext cx="141946" cy="265176"/>
          </a:xfrm>
          <a:prstGeom prst="bentConnector2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9" idx="5"/>
          </p:cNvCxnSpPr>
          <p:nvPr/>
        </p:nvCxnSpPr>
        <p:spPr>
          <a:xfrm flipV="1">
            <a:off x="3718180" y="2268796"/>
            <a:ext cx="393576" cy="180020"/>
          </a:xfrm>
          <a:prstGeom prst="bentConnector3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9" idx="1"/>
          </p:cNvCxnSpPr>
          <p:nvPr/>
        </p:nvCxnSpPr>
        <p:spPr>
          <a:xfrm rot="10800000" flipV="1">
            <a:off x="2810676" y="2448815"/>
            <a:ext cx="377152" cy="168113"/>
          </a:xfrm>
          <a:prstGeom prst="bentConnector3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5536" y="4204984"/>
            <a:ext cx="806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+mj-lt"/>
                <a:cs typeface="Narkisim" pitchFamily="34" charset="-79"/>
              </a:rPr>
              <a:t>Яблоки  растут  на  яблоне.  </a:t>
            </a:r>
            <a:endParaRPr lang="ru-RU" sz="4000" dirty="0">
              <a:cs typeface="Narkisim" pitchFamily="34" charset="-79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0FC575-6AD2-45B9-B73E-AC728EF6A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585" y="2683633"/>
            <a:ext cx="938865" cy="9388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730CA5-7BD7-402D-BF93-D5797249C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515" y="1940307"/>
            <a:ext cx="1714054" cy="13712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C4831F-20D2-4FAE-9559-95348BBF2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5173" y="1024336"/>
            <a:ext cx="2012730" cy="21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4" b="93298" l="1628" r="96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0232"/>
            <a:ext cx="3581774" cy="472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763688" y="4869160"/>
            <a:ext cx="914400" cy="9144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915816" y="4870648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970784" y="4891608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46948" y="4891608"/>
            <a:ext cx="914400" cy="9144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043608" y="4862888"/>
            <a:ext cx="914400" cy="9144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059048" y="4854272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112256" y="4854272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13696" y="4893368"/>
            <a:ext cx="914400" cy="914400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8964"/>
            <a:ext cx="527105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4114800" y="4854272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104296" y="4893368"/>
            <a:ext cx="914400" cy="914400"/>
          </a:xfrm>
          <a:prstGeom prst="ellipse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4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976"/>
            <a:ext cx="622149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4509120"/>
            <a:ext cx="5573419" cy="1080120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ru-RU" sz="5400" b="1" dirty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ookman Old Style" pitchFamily="18" charset="0"/>
              </a:rPr>
              <a:t>МОЛОДЦЫ!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66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71400"/>
            <a:ext cx="2828032" cy="282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06" b="90000" l="18828" r="8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14" y="116631"/>
            <a:ext cx="5961228" cy="335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03594"/>
            <a:ext cx="2808312" cy="29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571" l="1918" r="93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06" y="3071232"/>
            <a:ext cx="4610167" cy="309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4" y="3469823"/>
            <a:ext cx="3104976" cy="31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1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0000" l="18828" r="8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14" y="116631"/>
            <a:ext cx="5961228" cy="335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03594"/>
            <a:ext cx="2808312" cy="29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71" l="1918" r="93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06" y="3071232"/>
            <a:ext cx="4610167" cy="309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4" y="3469823"/>
            <a:ext cx="3104976" cy="31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0000" r="71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281" y="-819472"/>
            <a:ext cx="4948785" cy="37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8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0000" l="18828" r="8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14" y="116631"/>
            <a:ext cx="5961228" cy="335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03594"/>
            <a:ext cx="2808312" cy="29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71" l="1918" r="93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06" y="3071232"/>
            <a:ext cx="4610167" cy="309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4" y="3469823"/>
            <a:ext cx="3104976" cy="31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2" y="-675456"/>
            <a:ext cx="3456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4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6912768" cy="487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235636" y="3673600"/>
            <a:ext cx="1456044" cy="1607796"/>
          </a:xfrm>
          <a:prstGeom prst="triangle">
            <a:avLst>
              <a:gd name="adj" fmla="val 5000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396240" y="4937760"/>
            <a:ext cx="1112520" cy="213360"/>
          </a:xfrm>
          <a:custGeom>
            <a:avLst/>
            <a:gdLst>
              <a:gd name="connsiteX0" fmla="*/ 0 w 1112520"/>
              <a:gd name="connsiteY0" fmla="*/ 106680 h 213360"/>
              <a:gd name="connsiteX1" fmla="*/ 76200 w 1112520"/>
              <a:gd name="connsiteY1" fmla="*/ 60960 h 213360"/>
              <a:gd name="connsiteX2" fmla="*/ 152400 w 1112520"/>
              <a:gd name="connsiteY2" fmla="*/ 0 h 213360"/>
              <a:gd name="connsiteX3" fmla="*/ 289560 w 1112520"/>
              <a:gd name="connsiteY3" fmla="*/ 30480 h 213360"/>
              <a:gd name="connsiteX4" fmla="*/ 365760 w 1112520"/>
              <a:gd name="connsiteY4" fmla="*/ 91440 h 213360"/>
              <a:gd name="connsiteX5" fmla="*/ 381000 w 1112520"/>
              <a:gd name="connsiteY5" fmla="*/ 137160 h 213360"/>
              <a:gd name="connsiteX6" fmla="*/ 472440 w 1112520"/>
              <a:gd name="connsiteY6" fmla="*/ 182880 h 213360"/>
              <a:gd name="connsiteX7" fmla="*/ 518160 w 1112520"/>
              <a:gd name="connsiteY7" fmla="*/ 167640 h 213360"/>
              <a:gd name="connsiteX8" fmla="*/ 609600 w 1112520"/>
              <a:gd name="connsiteY8" fmla="*/ 106680 h 213360"/>
              <a:gd name="connsiteX9" fmla="*/ 701040 w 1112520"/>
              <a:gd name="connsiteY9" fmla="*/ 76200 h 213360"/>
              <a:gd name="connsiteX10" fmla="*/ 792480 w 1112520"/>
              <a:gd name="connsiteY10" fmla="*/ 30480 h 213360"/>
              <a:gd name="connsiteX11" fmla="*/ 838200 w 1112520"/>
              <a:gd name="connsiteY11" fmla="*/ 60960 h 213360"/>
              <a:gd name="connsiteX12" fmla="*/ 914400 w 1112520"/>
              <a:gd name="connsiteY12" fmla="*/ 76200 h 213360"/>
              <a:gd name="connsiteX13" fmla="*/ 990600 w 1112520"/>
              <a:gd name="connsiteY13" fmla="*/ 213360 h 213360"/>
              <a:gd name="connsiteX14" fmla="*/ 1036320 w 1112520"/>
              <a:gd name="connsiteY14" fmla="*/ 198120 h 213360"/>
              <a:gd name="connsiteX15" fmla="*/ 1112520 w 1112520"/>
              <a:gd name="connsiteY15" fmla="*/ 16764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2520" h="213360">
                <a:moveTo>
                  <a:pt x="0" y="106680"/>
                </a:moveTo>
                <a:cubicBezTo>
                  <a:pt x="25400" y="91440"/>
                  <a:pt x="53710" y="80237"/>
                  <a:pt x="76200" y="60960"/>
                </a:cubicBezTo>
                <a:cubicBezTo>
                  <a:pt x="163934" y="-14241"/>
                  <a:pt x="46904" y="35165"/>
                  <a:pt x="152400" y="0"/>
                </a:cubicBezTo>
                <a:cubicBezTo>
                  <a:pt x="153336" y="156"/>
                  <a:pt x="269814" y="14683"/>
                  <a:pt x="289560" y="30480"/>
                </a:cubicBezTo>
                <a:cubicBezTo>
                  <a:pt x="388037" y="109262"/>
                  <a:pt x="250842" y="53134"/>
                  <a:pt x="365760" y="91440"/>
                </a:cubicBezTo>
                <a:cubicBezTo>
                  <a:pt x="370840" y="106680"/>
                  <a:pt x="370965" y="124616"/>
                  <a:pt x="381000" y="137160"/>
                </a:cubicBezTo>
                <a:cubicBezTo>
                  <a:pt x="402486" y="164017"/>
                  <a:pt x="442321" y="172840"/>
                  <a:pt x="472440" y="182880"/>
                </a:cubicBezTo>
                <a:cubicBezTo>
                  <a:pt x="487680" y="177800"/>
                  <a:pt x="504117" y="175442"/>
                  <a:pt x="518160" y="167640"/>
                </a:cubicBezTo>
                <a:cubicBezTo>
                  <a:pt x="550182" y="149850"/>
                  <a:pt x="574847" y="118264"/>
                  <a:pt x="609600" y="106680"/>
                </a:cubicBezTo>
                <a:cubicBezTo>
                  <a:pt x="640080" y="96520"/>
                  <a:pt x="674307" y="94022"/>
                  <a:pt x="701040" y="76200"/>
                </a:cubicBezTo>
                <a:cubicBezTo>
                  <a:pt x="760126" y="36809"/>
                  <a:pt x="729384" y="51512"/>
                  <a:pt x="792480" y="30480"/>
                </a:cubicBezTo>
                <a:cubicBezTo>
                  <a:pt x="807720" y="40640"/>
                  <a:pt x="821050" y="54529"/>
                  <a:pt x="838200" y="60960"/>
                </a:cubicBezTo>
                <a:cubicBezTo>
                  <a:pt x="862454" y="70055"/>
                  <a:pt x="893953" y="60297"/>
                  <a:pt x="914400" y="76200"/>
                </a:cubicBezTo>
                <a:cubicBezTo>
                  <a:pt x="961563" y="112882"/>
                  <a:pt x="973734" y="162762"/>
                  <a:pt x="990600" y="213360"/>
                </a:cubicBezTo>
                <a:cubicBezTo>
                  <a:pt x="1005840" y="208280"/>
                  <a:pt x="1021952" y="205304"/>
                  <a:pt x="1036320" y="198120"/>
                </a:cubicBezTo>
                <a:cubicBezTo>
                  <a:pt x="1108552" y="162004"/>
                  <a:pt x="1053707" y="167640"/>
                  <a:pt x="1112520" y="167640"/>
                </a:cubicBezTo>
              </a:path>
            </a:pathLst>
          </a:cu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бедренный треугольник 3"/>
          <p:cNvSpPr/>
          <p:nvPr/>
        </p:nvSpPr>
        <p:spPr>
          <a:xfrm>
            <a:off x="335481" y="3956288"/>
            <a:ext cx="897980" cy="1247217"/>
          </a:xfrm>
          <a:prstGeom prst="triangle">
            <a:avLst>
              <a:gd name="adj" fmla="val 52186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>
            <a:off x="844475" y="5197302"/>
            <a:ext cx="348612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10800000" flipV="1">
            <a:off x="374816" y="5203505"/>
            <a:ext cx="367462" cy="144016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4" idx="5"/>
          </p:cNvCxnSpPr>
          <p:nvPr/>
        </p:nvCxnSpPr>
        <p:spPr>
          <a:xfrm flipV="1">
            <a:off x="1018781" y="4483577"/>
            <a:ext cx="372453" cy="9632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10800000" flipV="1">
            <a:off x="162798" y="4579896"/>
            <a:ext cx="424036" cy="203867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D1F72-401E-4BCF-BCA1-AB20FFACA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17" y="229490"/>
            <a:ext cx="7418171" cy="50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2808312" cy="257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8" y="3861048"/>
            <a:ext cx="6342301" cy="27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7" b="935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76" y="-166084"/>
            <a:ext cx="5322168" cy="363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60440" cy="297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77" y="0"/>
            <a:ext cx="5460579" cy="364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65" b="89969" l="154" r="96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0" y="3068960"/>
            <a:ext cx="5563474" cy="409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2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1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Фигура, имеющая форму буквы L 3"/>
          <p:cNvSpPr/>
          <p:nvPr/>
        </p:nvSpPr>
        <p:spPr>
          <a:xfrm>
            <a:off x="616068" y="2343165"/>
            <a:ext cx="720080" cy="1274440"/>
          </a:xfrm>
          <a:prstGeom prst="corne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6068" y="3183590"/>
            <a:ext cx="1656184" cy="457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56" y="3179558"/>
            <a:ext cx="1682750" cy="4810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744144" y="2746171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905769" y="2862802"/>
            <a:ext cx="639362" cy="62709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54" y="3144607"/>
            <a:ext cx="1682750" cy="4810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</p:pic>
      <p:sp>
        <p:nvSpPr>
          <p:cNvPr id="8" name="Овал 7"/>
          <p:cNvSpPr/>
          <p:nvPr/>
        </p:nvSpPr>
        <p:spPr>
          <a:xfrm>
            <a:off x="7986768" y="3385113"/>
            <a:ext cx="266328" cy="330912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975504" y="2084124"/>
            <a:ext cx="1060704" cy="914400"/>
          </a:xfrm>
          <a:prstGeom prst="triangle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>
            <a:off x="3442891" y="3002661"/>
            <a:ext cx="335022" cy="141946"/>
          </a:xfrm>
          <a:prstGeom prst="bentConnector3">
            <a:avLst>
              <a:gd name="adj1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/>
          <p:nvPr/>
        </p:nvCxnSpPr>
        <p:spPr>
          <a:xfrm rot="5400000">
            <a:off x="3127535" y="2934958"/>
            <a:ext cx="141946" cy="277352"/>
          </a:xfrm>
          <a:prstGeom prst="bentConnector2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9" idx="5"/>
          </p:cNvCxnSpPr>
          <p:nvPr/>
        </p:nvCxnSpPr>
        <p:spPr>
          <a:xfrm flipV="1">
            <a:off x="3771032" y="2361304"/>
            <a:ext cx="393576" cy="180020"/>
          </a:xfrm>
          <a:prstGeom prst="bentConnector3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9" idx="1"/>
          </p:cNvCxnSpPr>
          <p:nvPr/>
        </p:nvCxnSpPr>
        <p:spPr>
          <a:xfrm rot="10800000" flipV="1">
            <a:off x="2863528" y="2541323"/>
            <a:ext cx="377152" cy="168113"/>
          </a:xfrm>
          <a:prstGeom prst="bentConnector3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1520" y="4293096"/>
            <a:ext cx="877369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300" b="1" dirty="0">
                <a:latin typeface="+mj-lt"/>
                <a:cs typeface="Narkisim" pitchFamily="34" charset="-79"/>
              </a:rPr>
              <a:t>  Овощи   лежат   в    корзине.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37E77B-B845-479E-8BE7-236664FBA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172" l="3175" r="95125">
                        <a14:foregroundMark x1="85601" y1="51724" x2="95125" y2="48276"/>
                        <a14:foregroundMark x1="95125" y1="48276" x2="87868" y2="48506"/>
                        <a14:foregroundMark x1="87868" y1="48506" x2="85601" y2="51724"/>
                        <a14:foregroundMark x1="32766" y1="82069" x2="27324" y2="87816"/>
                        <a14:foregroundMark x1="27324" y1="87816" x2="35828" y2="89770"/>
                        <a14:foregroundMark x1="35828" y1="89770" x2="30159" y2="84828"/>
                        <a14:foregroundMark x1="30159" y1="84828" x2="28005" y2="93103"/>
                        <a14:foregroundMark x1="28005" y1="93103" x2="29819" y2="91954"/>
                        <a14:foregroundMark x1="26531" y1="90000" x2="26531" y2="90000"/>
                        <a14:foregroundMark x1="26531" y1="90000" x2="26531" y2="90000"/>
                        <a14:foregroundMark x1="26077" y1="90230" x2="26077" y2="90230"/>
                        <a14:foregroundMark x1="26077" y1="90230" x2="26077" y2="90230"/>
                        <a14:foregroundMark x1="25737" y1="91724" x2="36395" y2="94253"/>
                        <a14:foregroundMark x1="36395" y1="94253" x2="43651" y2="93908"/>
                        <a14:foregroundMark x1="43651" y1="93908" x2="40136" y2="91724"/>
                        <a14:foregroundMark x1="36848" y1="95402" x2="34807" y2="94943"/>
                        <a14:foregroundMark x1="8503" y1="55632" x2="4082" y2="61954"/>
                        <a14:foregroundMark x1="4082" y1="61954" x2="5102" y2="67241"/>
                        <a14:foregroundMark x1="3061" y1="53333" x2="4195" y2="60920"/>
                        <a14:foregroundMark x1="4195" y1="60920" x2="3741" y2="53908"/>
                        <a14:foregroundMark x1="3741" y1="53908" x2="3175" y2="61954"/>
                        <a14:foregroundMark x1="3175" y1="61954" x2="5102" y2="67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15" y="1538774"/>
            <a:ext cx="1793544" cy="17691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304180-52CF-4915-8BAB-BBEACFA79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0" b="96628" l="3263" r="96157">
                        <a14:foregroundMark x1="10080" y1="41634" x2="19507" y2="21141"/>
                        <a14:foregroundMark x1="19507" y1="21141" x2="27121" y2="15435"/>
                        <a14:foregroundMark x1="27121" y1="15435" x2="10442" y2="37095"/>
                        <a14:foregroundMark x1="10442" y1="37095" x2="19362" y2="13424"/>
                        <a14:foregroundMark x1="19362" y1="13424" x2="16824" y2="22503"/>
                        <a14:foregroundMark x1="16824" y1="22503" x2="11458" y2="29507"/>
                        <a14:foregroundMark x1="30022" y1="6744" x2="45903" y2="5058"/>
                        <a14:foregroundMark x1="45903" y1="5058" x2="47933" y2="5318"/>
                        <a14:foregroundMark x1="47933" y1="5318" x2="47933" y2="5318"/>
                        <a14:foregroundMark x1="32342" y1="6550" x2="42640" y2="4280"/>
                        <a14:foregroundMark x1="42640" y1="4280" x2="52067" y2="4734"/>
                        <a14:foregroundMark x1="52067" y1="4734" x2="52284" y2="4929"/>
                        <a14:foregroundMark x1="91516" y1="35084" x2="92966" y2="57717"/>
                        <a14:foregroundMark x1="92966" y1="57717" x2="95504" y2="48508"/>
                        <a14:foregroundMark x1="95504" y1="48508" x2="94416" y2="40272"/>
                        <a14:foregroundMark x1="94416" y1="40272" x2="96229" y2="60636"/>
                        <a14:foregroundMark x1="96229" y1="60636" x2="89485" y2="59468"/>
                        <a14:foregroundMark x1="89485" y1="59468" x2="89485" y2="59468"/>
                        <a14:foregroundMark x1="75199" y1="88586" x2="64467" y2="91115"/>
                        <a14:foregroundMark x1="64467" y1="91115" x2="47933" y2="87743"/>
                        <a14:foregroundMark x1="47933" y1="87743" x2="37636" y2="90402"/>
                        <a14:foregroundMark x1="37636" y1="90402" x2="29587" y2="88846"/>
                        <a14:foregroundMark x1="29587" y1="88846" x2="55330" y2="94293"/>
                        <a14:foregroundMark x1="55330" y1="94293" x2="66352" y2="94099"/>
                        <a14:foregroundMark x1="66352" y1="94099" x2="52139" y2="90272"/>
                        <a14:foregroundMark x1="52139" y1="90272" x2="44960" y2="93515"/>
                        <a14:foregroundMark x1="60334" y1="96174" x2="46773" y2="97990"/>
                        <a14:foregroundMark x1="46773" y1="97990" x2="57505" y2="96628"/>
                        <a14:foregroundMark x1="57505" y1="96628" x2="57796" y2="96628"/>
                        <a14:foregroundMark x1="9427" y1="72633" x2="13706" y2="54604"/>
                        <a14:foregroundMark x1="13706" y1="54604" x2="12545" y2="42348"/>
                        <a14:foregroundMark x1="12545" y1="42348" x2="6309" y2="36316"/>
                        <a14:foregroundMark x1="6309" y1="36316" x2="1885" y2="55253"/>
                        <a14:foregroundMark x1="1885" y1="55253" x2="7469" y2="70558"/>
                        <a14:foregroundMark x1="7469" y1="70558" x2="6164" y2="62322"/>
                        <a14:foregroundMark x1="6164" y1="62322" x2="8267" y2="51621"/>
                        <a14:foregroundMark x1="8267" y1="51621" x2="8122" y2="58690"/>
                        <a14:foregroundMark x1="8122" y1="58690" x2="9427" y2="59468"/>
                        <a14:foregroundMark x1="4351" y1="42866" x2="3916" y2="61608"/>
                        <a14:foregroundMark x1="3916" y1="61608" x2="3263" y2="53761"/>
                        <a14:foregroundMark x1="3263" y1="53761" x2="3408" y2="58690"/>
                        <a14:foregroundMark x1="20160" y1="56031" x2="20160" y2="56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0793" y="1509092"/>
            <a:ext cx="1491811" cy="16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25</Words>
  <Application>Microsoft Office PowerPoint</Application>
  <PresentationFormat>Экран (4:3)</PresentationFormat>
  <Paragraphs>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Book Antiqua</vt:lpstr>
      <vt:lpstr>Bookman Old Style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Мамочка</dc:creator>
  <cp:lastModifiedBy>Вовк Никита</cp:lastModifiedBy>
  <cp:revision>25</cp:revision>
  <dcterms:created xsi:type="dcterms:W3CDTF">2020-10-28T11:11:06Z</dcterms:created>
  <dcterms:modified xsi:type="dcterms:W3CDTF">2022-03-29T12:00:29Z</dcterms:modified>
</cp:coreProperties>
</file>