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7" r:id="rId3"/>
    <p:sldId id="266" r:id="rId4"/>
    <p:sldId id="259" r:id="rId5"/>
    <p:sldId id="268" r:id="rId6"/>
    <p:sldId id="269" r:id="rId7"/>
    <p:sldId id="270" r:id="rId8"/>
    <p:sldId id="271" r:id="rId9"/>
    <p:sldId id="264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Monotype Corsiva" panose="03010101010201010101" pitchFamily="66" charset="0"/>
              </a:rPr>
              <a:t>   Безграничные возможности </a:t>
            </a:r>
            <a:r>
              <a:rPr lang="ru-RU" sz="3600" b="1" i="1" dirty="0" err="1" smtClean="0">
                <a:latin typeface="Monotype Corsiva" panose="03010101010201010101" pitchFamily="66" charset="0"/>
              </a:rPr>
              <a:t>нитеполотна</a:t>
            </a:r>
            <a:endParaRPr lang="ru-RU" sz="3600" b="1" i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73616" cy="46085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Мастер- класс</a:t>
            </a:r>
            <a:endParaRPr lang="ru-RU" dirty="0"/>
          </a:p>
        </p:txBody>
      </p:sp>
      <p:pic>
        <p:nvPicPr>
          <p:cNvPr id="1026" name="Picture 2" descr="C:\Users\Emachines\Download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57422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4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machines\Downloads\img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t="22291" r="6626" b="22291"/>
          <a:stretch/>
        </p:blipFill>
        <p:spPr bwMode="auto">
          <a:xfrm>
            <a:off x="693336" y="1547446"/>
            <a:ext cx="7395587" cy="345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1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machines\Downloads\img_user_file_57164588e573a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7565" r="2113" b="7380"/>
          <a:stretch/>
        </p:blipFill>
        <p:spPr bwMode="auto">
          <a:xfrm>
            <a:off x="889232" y="620688"/>
            <a:ext cx="7385540" cy="51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9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Emachines\Downloads\screen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5246" r="2925" b="16643"/>
          <a:stretch/>
        </p:blipFill>
        <p:spPr bwMode="auto">
          <a:xfrm>
            <a:off x="1024932" y="793820"/>
            <a:ext cx="7556360" cy="47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54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Emachines\Desktop\20210307_114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1268760"/>
            <a:ext cx="8028384" cy="45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6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machines\Desktop\20210304_185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1196752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9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Emachines\Desktop\20210311_081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4717" y="1193104"/>
            <a:ext cx="8270182" cy="465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machines\Desktop\20210306_154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1412776"/>
            <a:ext cx="7992888" cy="44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7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machines\Desktop\20210308_105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0178"/>
            <a:ext cx="81929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2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24744"/>
            <a:ext cx="66247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 Выбор </a:t>
            </a:r>
            <a:r>
              <a:rPr lang="ru-RU" sz="2800" dirty="0" smtClean="0"/>
              <a:t>темы. Определение цели.</a:t>
            </a:r>
            <a:endParaRPr lang="ru-RU" sz="2800" dirty="0"/>
          </a:p>
          <a:p>
            <a:r>
              <a:rPr lang="ru-RU" sz="2800" dirty="0" smtClean="0"/>
              <a:t>2 </a:t>
            </a:r>
            <a:r>
              <a:rPr lang="ru-RU" sz="2800" dirty="0" smtClean="0"/>
              <a:t>Поиск информации. </a:t>
            </a:r>
            <a:r>
              <a:rPr lang="ru-RU" sz="2800" smtClean="0"/>
              <a:t>Определение цветового </a:t>
            </a:r>
            <a:r>
              <a:rPr lang="ru-RU" sz="2800" dirty="0" smtClean="0"/>
              <a:t>решения полотна.</a:t>
            </a:r>
            <a:endParaRPr lang="ru-RU" sz="2800" dirty="0" smtClean="0"/>
          </a:p>
          <a:p>
            <a:r>
              <a:rPr lang="ru-RU" sz="2800" dirty="0" smtClean="0"/>
              <a:t>3 </a:t>
            </a:r>
            <a:r>
              <a:rPr lang="ru-RU" sz="2800" dirty="0" smtClean="0"/>
              <a:t> </a:t>
            </a:r>
            <a:r>
              <a:rPr lang="ru-RU" sz="2800" dirty="0"/>
              <a:t>Сюжет.</a:t>
            </a:r>
          </a:p>
          <a:p>
            <a:r>
              <a:rPr lang="ru-RU" sz="2800" dirty="0" smtClean="0"/>
              <a:t>4 </a:t>
            </a:r>
            <a:r>
              <a:rPr lang="ru-RU" sz="2800" dirty="0"/>
              <a:t>Практическая деятельность.</a:t>
            </a:r>
          </a:p>
          <a:p>
            <a:r>
              <a:rPr lang="ru-RU" sz="2800" dirty="0" smtClean="0"/>
              <a:t>5 </a:t>
            </a:r>
            <a:r>
              <a:rPr lang="ru-RU" sz="2800" dirty="0"/>
              <a:t>Оформление сюжета на </a:t>
            </a:r>
            <a:r>
              <a:rPr lang="ru-RU" sz="2800" dirty="0" err="1"/>
              <a:t>нитеполотне</a:t>
            </a:r>
            <a:r>
              <a:rPr lang="ru-RU" sz="2800" dirty="0"/>
              <a:t>.</a:t>
            </a:r>
          </a:p>
          <a:p>
            <a:r>
              <a:rPr lang="ru-RU" sz="2800" dirty="0" smtClean="0"/>
              <a:t>6 </a:t>
            </a:r>
            <a:r>
              <a:rPr lang="ru-RU" sz="2800" dirty="0"/>
              <a:t>Применение </a:t>
            </a:r>
            <a:r>
              <a:rPr lang="ru-RU" sz="2800" dirty="0" smtClean="0"/>
              <a:t>полученного сюжета в </a:t>
            </a:r>
            <a:r>
              <a:rPr lang="ru-RU" sz="2800" dirty="0"/>
              <a:t>других видах деятельности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7 </a:t>
            </a:r>
            <a:r>
              <a:rPr lang="ru-RU" sz="2800" dirty="0" smtClean="0"/>
              <a:t>Подведение итога.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9118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49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Безграничные возможности нитеполотна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НИТИПОЛОТНО, эффективный прием работы с детьми.</dc:title>
  <dc:creator>Emachines</dc:creator>
  <cp:lastModifiedBy>Emachines</cp:lastModifiedBy>
  <cp:revision>11</cp:revision>
  <dcterms:created xsi:type="dcterms:W3CDTF">2021-03-14T06:15:50Z</dcterms:created>
  <dcterms:modified xsi:type="dcterms:W3CDTF">2021-03-18T18:45:06Z</dcterms:modified>
</cp:coreProperties>
</file>